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0" r:id="rId13"/>
    <p:sldId id="302" r:id="rId14"/>
    <p:sldId id="303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D26948-6493-4EDA-A673-02CD97E46675}">
          <p14:sldIdLst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1"/>
            <p14:sldId id="300"/>
            <p14:sldId id="302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8596" autoAdjust="0"/>
  </p:normalViewPr>
  <p:slideViewPr>
    <p:cSldViewPr>
      <p:cViewPr>
        <p:scale>
          <a:sx n="103" d="100"/>
          <a:sy n="103" d="100"/>
        </p:scale>
        <p:origin x="-1048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D3763C-37A7-4B0A-B4B4-9FCCDB90ACB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8B45D1-3E5E-4C72-A16D-C484A871B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9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20A6E-4FAA-A747-B40F-74F2178400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3122-DF71-477F-AD81-47D0301A0A9E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715D-B2F6-4955-8D97-76FC8813C5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_title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8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_title slid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  <p:pic>
        <p:nvPicPr>
          <p:cNvPr id="2" name="Picture 1" descr="093_spr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" y="373536"/>
            <a:ext cx="8302065" cy="552917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  <p:pic>
        <p:nvPicPr>
          <p:cNvPr id="3" name="Picture 2" descr="005_spr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9" y="357090"/>
            <a:ext cx="8302064" cy="553815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_title slid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5217" cy="6858000"/>
          </a:xfrm>
          <a:prstGeom prst="rect">
            <a:avLst/>
          </a:prstGeom>
        </p:spPr>
      </p:pic>
      <p:pic>
        <p:nvPicPr>
          <p:cNvPr id="2" name="Picture 1" descr="317_spr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5" y="373535"/>
            <a:ext cx="8352117" cy="5528229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s_title 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_title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s_title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s_title 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oup_title 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  <p:pic>
        <p:nvPicPr>
          <p:cNvPr id="5" name="Picture 4" descr="016_spr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" y="373536"/>
            <a:ext cx="8302065" cy="552917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0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_title 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  <p:pic>
        <p:nvPicPr>
          <p:cNvPr id="2" name="Picture 1" descr="028_spr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" y="373535"/>
            <a:ext cx="8315884" cy="55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_title slid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  <p:pic>
        <p:nvPicPr>
          <p:cNvPr id="2" name="Picture 1" descr="102_spr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7" y="328709"/>
            <a:ext cx="8302066" cy="5593589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6248400"/>
            <a:ext cx="152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_title slid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  <p:pic>
        <p:nvPicPr>
          <p:cNvPr id="4" name="Picture 3" descr="122_spr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" y="261471"/>
            <a:ext cx="8302065" cy="564776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_title slid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  <p:pic>
        <p:nvPicPr>
          <p:cNvPr id="2" name="Picture 1" descr="105_spr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" y="371287"/>
            <a:ext cx="8302065" cy="553142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_title slide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  <p:pic>
        <p:nvPicPr>
          <p:cNvPr id="2" name="Picture 1" descr="329_spr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9" y="357082"/>
            <a:ext cx="8302064" cy="5538157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16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0&quot;/&gt;&lt;/object&gt;&lt;object type=&quot;3&quot; unique_id=&quot;10005&quot;&gt;&lt;property id=&quot;20148&quot; value=&quot;5&quot;/&gt;&lt;property id=&quot;20300&quot; value=&quot;Slide 2&quot;/&gt;&lt;property id=&quot;20307&quot; value=&quot;291&quot;/&gt;&lt;/object&gt;&lt;object type=&quot;3&quot; unique_id=&quot;10006&quot;&gt;&lt;property id=&quot;20148&quot; value=&quot;5&quot;/&gt;&lt;property id=&quot;20300&quot; value=&quot;Slide 3&quot;/&gt;&lt;property id=&quot;20307&quot; value=&quot;292&quot;/&gt;&lt;/object&gt;&lt;object type=&quot;3&quot; unique_id=&quot;10007&quot;&gt;&lt;property id=&quot;20148&quot; value=&quot;5&quot;/&gt;&lt;property id=&quot;20300&quot; value=&quot;Slide 4&quot;/&gt;&lt;property id=&quot;20307&quot; value=&quot;293&quot;/&gt;&lt;/object&gt;&lt;object type=&quot;3&quot; unique_id=&quot;10008&quot;&gt;&lt;property id=&quot;20148&quot; value=&quot;5&quot;/&gt;&lt;property id=&quot;20300&quot; value=&quot;Slide 5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99&quot;/&gt;&lt;/object&gt;&lt;object type=&quot;3&quot; unique_id=&quot;10014&quot;&gt;&lt;property id=&quot;20148&quot; value=&quot;5&quot;/&gt;&lt;property id=&quot;20300&quot; value=&quot;Slide 11&quot;/&gt;&lt;property id=&quot;20307&quot; value=&quot;301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&quot;/&gt;&lt;property id=&quot;20307&quot; value=&quot;302&quot;/&gt;&lt;/object&gt;&lt;object type=&quot;3&quot; unique_id=&quot;10017&quot;&gt;&lt;property id=&quot;20148&quot; value=&quot;5&quot;/&gt;&lt;property id=&quot;20300&quot; value=&quot;Slide 14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1-1079 WSM Power 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11-1079 WSM Power Point</Template>
  <TotalTime>651</TotalTime>
  <Words>1</Words>
  <Application>Microsoft Macintosh PowerPoint</Application>
  <PresentationFormat>On-screen Show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11-1079 WSM Power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Jostens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Bley, Jill</dc:creator>
  <cp:lastModifiedBy>David Price</cp:lastModifiedBy>
  <cp:revision>42</cp:revision>
  <cp:lastPrinted>2012-01-25T18:28:21Z</cp:lastPrinted>
  <dcterms:created xsi:type="dcterms:W3CDTF">2012-01-13T19:00:45Z</dcterms:created>
  <dcterms:modified xsi:type="dcterms:W3CDTF">2012-05-10T14:28:40Z</dcterms:modified>
</cp:coreProperties>
</file>